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4"/>
  </p:notesMasterIdLst>
  <p:handoutMasterIdLst>
    <p:handoutMasterId r:id="rId5"/>
  </p:handoutMasterIdLst>
  <p:sldIdLst>
    <p:sldId id="269" r:id="rId2"/>
    <p:sldId id="272" r:id="rId3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AU-LARDENNOIS Geraldine" initials="VLG" lastIdx="3" clrIdx="0">
    <p:extLst>
      <p:ext uri="{19B8F6BF-5375-455C-9EA6-DF929625EA0E}">
        <p15:presenceInfo xmlns:p15="http://schemas.microsoft.com/office/powerpoint/2012/main" userId="S-1-5-21-2043104406-512064258-1538882281-76270" providerId="AD"/>
      </p:ext>
    </p:extLst>
  </p:cmAuthor>
  <p:cmAuthor id="2" name="Maud LALOUE" initials="ML" lastIdx="4" clrIdx="1">
    <p:extLst>
      <p:ext uri="{19B8F6BF-5375-455C-9EA6-DF929625EA0E}">
        <p15:presenceInfo xmlns:p15="http://schemas.microsoft.com/office/powerpoint/2012/main" userId="S-1-5-21-3925515607-3984112508-523503991-111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979B"/>
    <a:srgbClr val="FDCC57"/>
    <a:srgbClr val="35388A"/>
    <a:srgbClr val="F3AE46"/>
    <a:srgbClr val="FDEEB6"/>
    <a:srgbClr val="AED4C7"/>
    <a:srgbClr val="EC9475"/>
    <a:srgbClr val="FFFFFF"/>
    <a:srgbClr val="224A51"/>
    <a:srgbClr val="8DB5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25B8D5-0D6C-4AE6-3815-8DDDFF19C4B6}" v="182" dt="2024-01-22T10:20:40.2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38" autoAdjust="0"/>
  </p:normalViewPr>
  <p:slideViewPr>
    <p:cSldViewPr snapToGrid="0">
      <p:cViewPr varScale="1">
        <p:scale>
          <a:sx n="114" d="100"/>
          <a:sy n="114" d="100"/>
        </p:scale>
        <p:origin x="47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55" Type="http://schemas.microsoft.com/office/2015/10/relationships/revisionInfo" Target="revisionInfo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09CA75-B4F3-4DA7-92C3-2C10F510802C}" type="datetimeFigureOut">
              <a:rPr lang="fr-FR" smtClean="0"/>
              <a:t>06/03/2026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D2A119-44E0-4BD2-93AC-4E28F26B58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4096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86B0A7-7BAA-4BB6-8C33-41A422913298}" type="datetimeFigureOut">
              <a:rPr lang="fr-FR" smtClean="0"/>
              <a:t>06/03/2026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3A4C3D-89D8-4B14-9684-F6991D5172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6465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7055" y="2116182"/>
            <a:ext cx="5491570" cy="1514019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defRPr sz="4800" b="1" i="0" spc="100" baseline="0">
                <a:solidFill>
                  <a:schemeClr val="bg1"/>
                </a:solidFill>
                <a:latin typeface="Antique Olive" panose="020B0603020204030204" pitchFamily="34" charset="0"/>
              </a:defRPr>
            </a:lvl1pPr>
          </a:lstStyle>
          <a:p>
            <a:pPr rtl="0"/>
            <a:r>
              <a:rPr lang="fr-FR" noProof="0" dirty="0"/>
              <a:t>Modifiez le style du titre</a:t>
            </a: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C26C18C3-ED25-DD4B-BA72-24932D54DE37}"/>
              </a:ext>
            </a:extLst>
          </p:cNvPr>
          <p:cNvGrpSpPr>
            <a:grpSpLocks/>
          </p:cNvGrpSpPr>
          <p:nvPr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2" name="Forme libre 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</p:grpSp>
      <p:sp>
        <p:nvSpPr>
          <p:cNvPr id="18" name="Espace réservé du texte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7055" y="4549553"/>
            <a:ext cx="5491570" cy="953337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2000" b="0" i="0">
                <a:solidFill>
                  <a:srgbClr val="2B3B42"/>
                </a:solidFill>
                <a:latin typeface="Antique Olive" panose="020B0603020204030204" pitchFamily="34" charset="0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fr-FR" noProof="0" dirty="0"/>
              <a:t>Modifier les styles du texte du masque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69706A2-3726-FE4E-B923-E75D48597816}"/>
              </a:ext>
            </a:extLst>
          </p:cNvPr>
          <p:cNvCxnSpPr>
            <a:cxnSpLocks/>
          </p:cNvCxnSpPr>
          <p:nvPr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rgbClr val="B5D4B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7178" y="1070541"/>
            <a:ext cx="1655064" cy="1655064"/>
          </a:xfrm>
          <a:prstGeom prst="rect">
            <a:avLst/>
          </a:prstGeom>
        </p:spPr>
      </p:pic>
      <p:grpSp>
        <p:nvGrpSpPr>
          <p:cNvPr id="15" name="Groupe 14"/>
          <p:cNvGrpSpPr/>
          <p:nvPr userDrawn="1"/>
        </p:nvGrpSpPr>
        <p:grpSpPr>
          <a:xfrm>
            <a:off x="-24938" y="-11256"/>
            <a:ext cx="12222480" cy="6860943"/>
            <a:chOff x="-24938" y="-11256"/>
            <a:chExt cx="12222480" cy="6860943"/>
          </a:xfrm>
        </p:grpSpPr>
        <p:cxnSp>
          <p:nvCxnSpPr>
            <p:cNvPr id="16" name="Connecteur droit 15">
              <a:extLst>
                <a:ext uri="{FF2B5EF4-FFF2-40B4-BE49-F238E27FC236}">
                  <a16:creationId xmlns:a16="http://schemas.microsoft.com/office/drawing/2014/main" id="{A69706A2-3726-FE4E-B923-E75D4859781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41564"/>
              <a:ext cx="12197542" cy="2771"/>
            </a:xfrm>
            <a:prstGeom prst="line">
              <a:avLst/>
            </a:prstGeom>
            <a:ln w="101600">
              <a:solidFill>
                <a:srgbClr val="B5D4B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Connecteur droit 16">
              <a:extLst>
                <a:ext uri="{FF2B5EF4-FFF2-40B4-BE49-F238E27FC236}">
                  <a16:creationId xmlns:a16="http://schemas.microsoft.com/office/drawing/2014/main" id="{A69706A2-3726-FE4E-B923-E75D48597816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12150436" y="3024"/>
              <a:ext cx="11084" cy="6846663"/>
            </a:xfrm>
            <a:prstGeom prst="line">
              <a:avLst/>
            </a:prstGeom>
            <a:ln w="101600">
              <a:solidFill>
                <a:srgbClr val="B5D4B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Connecteur droit 18">
              <a:extLst>
                <a:ext uri="{FF2B5EF4-FFF2-40B4-BE49-F238E27FC236}">
                  <a16:creationId xmlns:a16="http://schemas.microsoft.com/office/drawing/2014/main" id="{A69706A2-3726-FE4E-B923-E75D48597816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31096" y="-11256"/>
              <a:ext cx="11084" cy="6846663"/>
            </a:xfrm>
            <a:prstGeom prst="line">
              <a:avLst/>
            </a:prstGeom>
            <a:ln w="101600">
              <a:solidFill>
                <a:srgbClr val="B5D4B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A69706A2-3726-FE4E-B923-E75D4859781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24938" y="6808124"/>
              <a:ext cx="12211396" cy="0"/>
            </a:xfrm>
            <a:prstGeom prst="line">
              <a:avLst/>
            </a:prstGeom>
            <a:ln w="101600">
              <a:solidFill>
                <a:srgbClr val="B5D4B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871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e 18">
            <a:extLst>
              <a:ext uri="{FF2B5EF4-FFF2-40B4-BE49-F238E27FC236}">
                <a16:creationId xmlns:a16="http://schemas.microsoft.com/office/drawing/2014/main" id="{BDEF3328-825B-3946-8472-DB93D6A32867}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orme libre 19">
              <a:extLst>
                <a:ext uri="{FF2B5EF4-FFF2-40B4-BE49-F238E27FC236}">
                  <a16:creationId xmlns:a16="http://schemas.microsoft.com/office/drawing/2014/main" id="{4E4E09DF-AF21-0E4A-9838-14DFBFFED7D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1" name="Forme libre 20">
              <a:extLst>
                <a:ext uri="{FF2B5EF4-FFF2-40B4-BE49-F238E27FC236}">
                  <a16:creationId xmlns:a16="http://schemas.microsoft.com/office/drawing/2014/main" id="{653F54AE-9BC1-3A45-A129-4028EADE4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2" name="Forme libre 21">
              <a:extLst>
                <a:ext uri="{FF2B5EF4-FFF2-40B4-BE49-F238E27FC236}">
                  <a16:creationId xmlns:a16="http://schemas.microsoft.com/office/drawing/2014/main" id="{254F6D22-4944-974A-999E-F9E22F1595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</p:grpSp>
      <p:sp>
        <p:nvSpPr>
          <p:cNvPr id="32" name="Titr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Antique Olive" panose="020B0603020204030204" pitchFamily="34" charset="0"/>
              </a:defRPr>
            </a:lvl1pPr>
          </a:lstStyle>
          <a:p>
            <a:pPr rtl="0"/>
            <a:r>
              <a:rPr lang="fr-FR" noProof="0" dirty="0"/>
              <a:t>Modifiez le style du titre</a:t>
            </a:r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4023" y="2300984"/>
            <a:ext cx="4827178" cy="404216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Antique Olive" panose="020B0603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3A0EE708-F36B-444B-9A8B-D48D69535E45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362700" y="2300984"/>
            <a:ext cx="4764829" cy="404216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Antique Olive" panose="020B0603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27" name="Espace réservé du contenu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4023" y="2799146"/>
            <a:ext cx="4827178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Gadugi" panose="020B0502040204020203" pitchFamily="34" charset="0"/>
                <a:ea typeface="Gadugi" panose="020B0502040204020203" pitchFamily="34" charset="0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fr-FR" noProof="0" dirty="0"/>
              <a:t>Modifier les styles du texte du masque</a:t>
            </a:r>
          </a:p>
        </p:txBody>
      </p:sp>
      <p:sp>
        <p:nvSpPr>
          <p:cNvPr id="28" name="Espace réservé du contenu 3">
            <a:extLst>
              <a:ext uri="{FF2B5EF4-FFF2-40B4-BE49-F238E27FC236}">
                <a16:creationId xmlns:a16="http://schemas.microsoft.com/office/drawing/2014/main" id="{E40D4044-0F7B-0647-BAB5-16B23EBD9EC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362700" y="2799146"/>
            <a:ext cx="4756241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Gadugi" panose="020B0502040204020203" pitchFamily="34" charset="0"/>
                <a:ea typeface="Gadugi" panose="020B0502040204020203" pitchFamily="34" charset="0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ED51C063-0222-064B-8A2E-485FE9EAC10D}"/>
              </a:ext>
            </a:extLst>
          </p:cNvPr>
          <p:cNvCxnSpPr>
            <a:cxnSpLocks/>
          </p:cNvCxnSpPr>
          <p:nvPr/>
        </p:nvCxnSpPr>
        <p:spPr>
          <a:xfrm>
            <a:off x="63627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2060DA6-6E6F-47BF-9680-1B030F525DD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F8F140D-2B48-4E31-9E97-08B68ABBAC1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6987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e 36">
            <a:extLst>
              <a:ext uri="{FF2B5EF4-FFF2-40B4-BE49-F238E27FC236}">
                <a16:creationId xmlns:a16="http://schemas.microsoft.com/office/drawing/2014/main" id="{868B08E5-2F7C-7749-8BDF-386EAF974BB0}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38" name="Forme libre 37">
              <a:extLst>
                <a:ext uri="{FF2B5EF4-FFF2-40B4-BE49-F238E27FC236}">
                  <a16:creationId xmlns:a16="http://schemas.microsoft.com/office/drawing/2014/main" id="{F3E300C0-0B72-9048-9E16-2166E1A88FE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9" name="Forme libre 38">
              <a:extLst>
                <a:ext uri="{FF2B5EF4-FFF2-40B4-BE49-F238E27FC236}">
                  <a16:creationId xmlns:a16="http://schemas.microsoft.com/office/drawing/2014/main" id="{E4AA520D-9D51-3A42-B9B1-DF72169BC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40" name="Forme libre 39">
              <a:extLst>
                <a:ext uri="{FF2B5EF4-FFF2-40B4-BE49-F238E27FC236}">
                  <a16:creationId xmlns:a16="http://schemas.microsoft.com/office/drawing/2014/main" id="{D5F2735E-137C-DB47-AEF0-EFC871A32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</p:grpSp>
      <p:sp>
        <p:nvSpPr>
          <p:cNvPr id="32" name="Titr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Antique Olive" panose="020B0603020204030204" pitchFamily="34" charset="0"/>
              </a:defRPr>
            </a:lvl1pPr>
          </a:lstStyle>
          <a:p>
            <a:pPr rtl="0"/>
            <a:r>
              <a:rPr lang="fr-FR" noProof="0" dirty="0"/>
              <a:t>Modifiez le style du titre</a:t>
            </a:r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Antique Olive" panose="020B0603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fr-FR" noProof="0"/>
              <a:t>Modifier les styles du texte du masque</a:t>
            </a:r>
          </a:p>
        </p:txBody>
      </p:sp>
      <p:sp>
        <p:nvSpPr>
          <p:cNvPr id="27" name="Espace réservé du contenu 3">
            <a:extLst>
              <a:ext uri="{FF2B5EF4-FFF2-40B4-BE49-F238E27FC236}">
                <a16:creationId xmlns:a16="http://schemas.microsoft.com/office/drawing/2014/main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0" y="2799146"/>
            <a:ext cx="3036477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Gadugi" panose="020B0502040204020203" pitchFamily="34" charset="0"/>
                <a:ea typeface="Gadugi" panose="020B0502040204020203" pitchFamily="34" charset="0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20" name="Espace réservé du texte 2">
            <a:extLst>
              <a:ext uri="{FF2B5EF4-FFF2-40B4-BE49-F238E27FC236}">
                <a16:creationId xmlns:a16="http://schemas.microsoft.com/office/drawing/2014/main" id="{057DFE0A-61D9-1B48-8196-EA94D04685DD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569372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Antique Olive" panose="020B0603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fr-FR" noProof="0"/>
              <a:t>Modifier les styles du texte du masque</a:t>
            </a:r>
          </a:p>
        </p:txBody>
      </p:sp>
      <p:sp>
        <p:nvSpPr>
          <p:cNvPr id="21" name="Espace réservé du contenu 3">
            <a:extLst>
              <a:ext uri="{FF2B5EF4-FFF2-40B4-BE49-F238E27FC236}">
                <a16:creationId xmlns:a16="http://schemas.microsoft.com/office/drawing/2014/main" id="{C946754A-F105-644E-99A4-DC80B994424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569372" y="2799146"/>
            <a:ext cx="3050628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Gadugi" panose="020B0502040204020203" pitchFamily="34" charset="0"/>
                <a:ea typeface="Gadugi" panose="020B0502040204020203" pitchFamily="34" charset="0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22" name="Espace réservé du texte 2">
            <a:extLst>
              <a:ext uri="{FF2B5EF4-FFF2-40B4-BE49-F238E27FC236}">
                <a16:creationId xmlns:a16="http://schemas.microsoft.com/office/drawing/2014/main" id="{368648FC-FC9A-5645-8F0C-390FFFAE180D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8187017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Antique Olive" panose="020B0603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fr-FR" noProof="0"/>
              <a:t>Modifier les styles du texte du masque</a:t>
            </a:r>
          </a:p>
        </p:txBody>
      </p:sp>
      <p:sp>
        <p:nvSpPr>
          <p:cNvPr id="24" name="Espace réservé du contenu 3">
            <a:extLst>
              <a:ext uri="{FF2B5EF4-FFF2-40B4-BE49-F238E27FC236}">
                <a16:creationId xmlns:a16="http://schemas.microsoft.com/office/drawing/2014/main" id="{BBB849DC-B114-D145-9879-4FE0688BF57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87017" y="2799146"/>
            <a:ext cx="3036477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Gadugi" panose="020B0502040204020203" pitchFamily="34" charset="0"/>
                <a:ea typeface="Gadugi" panose="020B0502040204020203" pitchFamily="34" charset="0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9F0C4CE5-5F02-B143-8FD1-1B235D270DAC}"/>
              </a:ext>
            </a:extLst>
          </p:cNvPr>
          <p:cNvCxnSpPr>
            <a:cxnSpLocks/>
          </p:cNvCxnSpPr>
          <p:nvPr/>
        </p:nvCxnSpPr>
        <p:spPr>
          <a:xfrm>
            <a:off x="4569372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289A8C14-DB28-F34E-8098-168D4C75AF23}"/>
              </a:ext>
            </a:extLst>
          </p:cNvPr>
          <p:cNvCxnSpPr>
            <a:cxnSpLocks/>
          </p:cNvCxnSpPr>
          <p:nvPr/>
        </p:nvCxnSpPr>
        <p:spPr>
          <a:xfrm>
            <a:off x="8187017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A79B87D-E8CF-49AE-9326-2FEED2392F0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BA139CE-3E4D-4224-B157-2D29EC10FE4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649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520">
          <p15:clr>
            <a:srgbClr val="FBAE40"/>
          </p15:clr>
        </p15:guide>
        <p15:guide id="4" pos="516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4800">
          <p15:clr>
            <a:srgbClr val="FBAE40"/>
          </p15:clr>
        </p15:guide>
        <p15:guide id="11" pos="2880">
          <p15:clr>
            <a:srgbClr val="FBAE40"/>
          </p15:clr>
        </p15:guide>
        <p15:guide id="12" orient="horz" pos="17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écapitulatif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r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Antique Olive" panose="020B0603020204030204" pitchFamily="34" charset="0"/>
              </a:defRPr>
            </a:lvl1pPr>
          </a:lstStyle>
          <a:p>
            <a:pPr rtl="0"/>
            <a:r>
              <a:rPr lang="fr-FR" noProof="0" dirty="0"/>
              <a:t>Modifiez le style du titre</a:t>
            </a:r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51DEB652-BD6A-BD41-B85E-704D2C41A1C4}"/>
              </a:ext>
            </a:extLst>
          </p:cNvPr>
          <p:cNvCxnSpPr>
            <a:cxnSpLocks/>
          </p:cNvCxnSpPr>
          <p:nvPr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DA8C895-11B9-EA40-B0F8-0F4FE98815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52500" y="2656904"/>
            <a:ext cx="4838700" cy="574318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Gadugi" panose="020B0502040204020203" pitchFamily="34" charset="0"/>
                <a:ea typeface="Gadugi" panose="020B0502040204020203" pitchFamily="34" charset="0"/>
              </a:defRPr>
            </a:lvl1pPr>
          </a:lstStyle>
          <a:p>
            <a:pPr lvl="0" rtl="0"/>
            <a:r>
              <a:rPr lang="fr-FR" noProof="0" dirty="0"/>
              <a:t>Modifier les styles du texte du masque</a:t>
            </a:r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C47A1EE0-4011-3749-B01C-FC489EEDF880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6" name="Forme libre 15">
              <a:extLst>
                <a:ext uri="{FF2B5EF4-FFF2-40B4-BE49-F238E27FC236}">
                  <a16:creationId xmlns:a16="http://schemas.microsoft.com/office/drawing/2014/main" id="{17EED68A-6660-2643-BBFB-B6AB92A7C22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7" name="Forme libre 16">
              <a:extLst>
                <a:ext uri="{FF2B5EF4-FFF2-40B4-BE49-F238E27FC236}">
                  <a16:creationId xmlns:a16="http://schemas.microsoft.com/office/drawing/2014/main" id="{BECF9FB8-F6C7-C54D-99F4-11FDF26D7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8" name="Forme libre 17">
              <a:extLst>
                <a:ext uri="{FF2B5EF4-FFF2-40B4-BE49-F238E27FC236}">
                  <a16:creationId xmlns:a16="http://schemas.microsoft.com/office/drawing/2014/main" id="{46C7C62D-7D3B-934C-AFF9-0F10E727B4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</p:grp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F85D552-3AFC-4D21-A944-9D41E128A9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2286000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Antique Olive" panose="020B060302020403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21" name="Espace réservé du texte 2">
            <a:extLst>
              <a:ext uri="{FF2B5EF4-FFF2-40B4-BE49-F238E27FC236}">
                <a16:creationId xmlns:a16="http://schemas.microsoft.com/office/drawing/2014/main" id="{BE8C2EDB-9C70-49A2-865C-E5CD77D3E7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3655" y="3841846"/>
            <a:ext cx="4838700" cy="636754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Gadugi" panose="020B0502040204020203" pitchFamily="34" charset="0"/>
                <a:ea typeface="Gadugi" panose="020B0502040204020203" pitchFamily="34" charset="0"/>
              </a:defRPr>
            </a:lvl1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22" name="Espace réservé du texte 3">
            <a:extLst>
              <a:ext uri="{FF2B5EF4-FFF2-40B4-BE49-F238E27FC236}">
                <a16:creationId xmlns:a16="http://schemas.microsoft.com/office/drawing/2014/main" id="{EE50320A-D017-45C6-9986-94BC43911E9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3655" y="3470942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Antique Olive" panose="020B060302020403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673EB498-F5D2-4E15-990A-2AFA4A377C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52500" y="5017901"/>
            <a:ext cx="4838700" cy="908340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Gadugi" panose="020B0502040204020203" pitchFamily="34" charset="0"/>
                <a:ea typeface="Gadugi" panose="020B0502040204020203" pitchFamily="34" charset="0"/>
              </a:defRPr>
            </a:lvl1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24" name="Espace réservé du texte 3">
            <a:extLst>
              <a:ext uri="{FF2B5EF4-FFF2-40B4-BE49-F238E27FC236}">
                <a16:creationId xmlns:a16="http://schemas.microsoft.com/office/drawing/2014/main" id="{1F528150-326B-4BB3-AC38-7FC805DB6BA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2500" y="4646997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Antique Olive" panose="020B060302020403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20EBEFF7-AECA-409B-9ACC-A63A168283B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99647" y="2656904"/>
            <a:ext cx="4838700" cy="574318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Gadugi" panose="020B0502040204020203" pitchFamily="34" charset="0"/>
                <a:ea typeface="Gadugi" panose="020B0502040204020203" pitchFamily="34" charset="0"/>
              </a:defRPr>
            </a:lvl1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26" name="Espace réservé du texte 3">
            <a:extLst>
              <a:ext uri="{FF2B5EF4-FFF2-40B4-BE49-F238E27FC236}">
                <a16:creationId xmlns:a16="http://schemas.microsoft.com/office/drawing/2014/main" id="{29E4D063-8666-4D7A-B8C8-2B9383F798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9647" y="2286000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Antique Olive" panose="020B060302020403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27" name="Espace réservé du texte 2">
            <a:extLst>
              <a:ext uri="{FF2B5EF4-FFF2-40B4-BE49-F238E27FC236}">
                <a16:creationId xmlns:a16="http://schemas.microsoft.com/office/drawing/2014/main" id="{4717B7CD-A4F9-444E-82B9-8914CB5748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399647" y="3841846"/>
            <a:ext cx="4838700" cy="908340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Gadugi" panose="020B0502040204020203" pitchFamily="34" charset="0"/>
                <a:ea typeface="Gadugi" panose="020B0502040204020203" pitchFamily="34" charset="0"/>
              </a:defRPr>
            </a:lvl1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28" name="Espace réservé du texte 3">
            <a:extLst>
              <a:ext uri="{FF2B5EF4-FFF2-40B4-BE49-F238E27FC236}">
                <a16:creationId xmlns:a16="http://schemas.microsoft.com/office/drawing/2014/main" id="{2CF285B7-A950-4326-A4D5-F5D542D2D65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399647" y="3470942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Antique Olive" panose="020B060302020403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DBF2453-9E16-47FE-A8ED-4661246DE597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636E9EA-D950-424A-BC92-F6794D6E5D67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 rtlCol="0"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2811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r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29">
            <a:extLst>
              <a:ext uri="{FF2B5EF4-FFF2-40B4-BE49-F238E27FC236}">
                <a16:creationId xmlns:a16="http://schemas.microsoft.com/office/drawing/2014/main" id="{BB778BC5-5409-574B-96E2-B45CDD940D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896100" y="5102063"/>
            <a:ext cx="4914900" cy="588795"/>
          </a:xfrm>
        </p:spPr>
        <p:txBody>
          <a:bodyPr lIns="0" tIns="0" rIns="0" bIns="0" rtlCol="0" anchor="b">
            <a:noAutofit/>
          </a:bodyPr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Gadugi" panose="020B0502040204020203" pitchFamily="34" charset="0"/>
                <a:ea typeface="Gadugi" panose="020B0502040204020203" pitchFamily="34" charset="0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2916F3A-28FA-9A4B-A780-0D687D932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07623" y="3591098"/>
            <a:ext cx="4903377" cy="1057791"/>
          </a:xfrm>
        </p:spPr>
        <p:txBody>
          <a:bodyPr lIns="0" tIns="0" rIns="0" bIns="0" rtlCol="0">
            <a:normAutofit/>
          </a:bodyPr>
          <a:lstStyle>
            <a:lvl1pPr marL="0" indent="0" algn="l">
              <a:buNone/>
              <a:defRPr sz="1600" b="0" i="0">
                <a:solidFill>
                  <a:schemeClr val="bg1"/>
                </a:solidFill>
                <a:latin typeface="Antique Olive" panose="020B0603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/>
              <a:t>Modifier le style des sous-titres du masque</a:t>
            </a:r>
            <a:endParaRPr lang="fr-FR" noProof="0" dirty="0"/>
          </a:p>
        </p:txBody>
      </p:sp>
      <p:sp>
        <p:nvSpPr>
          <p:cNvPr id="26" name="Titre 1">
            <a:extLst>
              <a:ext uri="{FF2B5EF4-FFF2-40B4-BE49-F238E27FC236}">
                <a16:creationId xmlns:a16="http://schemas.microsoft.com/office/drawing/2014/main" id="{E29321F6-59C5-6E4C-A846-6AD00848A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7623" y="2173658"/>
            <a:ext cx="49033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Antique Olive" panose="020B0603020204030204" pitchFamily="34" charset="0"/>
              </a:defRPr>
            </a:lvl1pPr>
          </a:lstStyle>
          <a:p>
            <a:pPr rtl="0"/>
            <a:r>
              <a:rPr lang="fr-FR" noProof="0" dirty="0"/>
              <a:t>Modifiez le style du titre</a:t>
            </a: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AB5C3BF3-A164-DD48-BD02-4587489DA105}"/>
              </a:ext>
            </a:extLst>
          </p:cNvPr>
          <p:cNvCxnSpPr>
            <a:cxnSpLocks/>
          </p:cNvCxnSpPr>
          <p:nvPr/>
        </p:nvCxnSpPr>
        <p:spPr>
          <a:xfrm>
            <a:off x="6896100" y="3233703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Espace réservé d’image 2">
            <a:extLst>
              <a:ext uri="{FF2B5EF4-FFF2-40B4-BE49-F238E27FC236}">
                <a16:creationId xmlns:a16="http://schemas.microsoft.com/office/drawing/2014/main" id="{F8C225AD-C009-894E-8AFA-C94EAA0650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FFEF81ED-50DF-3946-87D9-407C13C3CE9F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31" name="Forme libre 30">
              <a:extLst>
                <a:ext uri="{FF2B5EF4-FFF2-40B4-BE49-F238E27FC236}">
                  <a16:creationId xmlns:a16="http://schemas.microsoft.com/office/drawing/2014/main" id="{4B6857A0-601C-9C40-ADB4-7927C7A4E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" name="Forme libre 31">
              <a:extLst>
                <a:ext uri="{FF2B5EF4-FFF2-40B4-BE49-F238E27FC236}">
                  <a16:creationId xmlns:a16="http://schemas.microsoft.com/office/drawing/2014/main" id="{31562ACC-ECB3-4841-A52C-00DAFF438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3" name="Forme libre 32">
              <a:extLst>
                <a:ext uri="{FF2B5EF4-FFF2-40B4-BE49-F238E27FC236}">
                  <a16:creationId xmlns:a16="http://schemas.microsoft.com/office/drawing/2014/main" id="{77C317B8-91B4-7040-AB8C-CE822CA28A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40512771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806C6F65-35CD-D64B-992A-0C1C1E00384D}"/>
              </a:ext>
            </a:extLst>
          </p:cNvPr>
          <p:cNvGrpSpPr/>
          <p:nvPr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Forme automatiqu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8" name="Forme libre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9" name="Forme libre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0" name="Forme libre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1" name="Forme libre 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</p:grpSp>
      <p:sp>
        <p:nvSpPr>
          <p:cNvPr id="12" name="Titr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509452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sz="3200" b="1" i="0" spc="50" baseline="0">
                <a:latin typeface="Antique Olive" panose="020B0603020204030204" pitchFamily="34" charset="0"/>
              </a:defRPr>
            </a:lvl1pPr>
          </a:lstStyle>
          <a:p>
            <a:pPr rtl="0"/>
            <a:r>
              <a:rPr lang="fr-FR" noProof="0" dirty="0"/>
              <a:t>Modifiez le style du titre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CF0FD074-81E2-0D4E-8446-C5B415B238A0}"/>
              </a:ext>
            </a:extLst>
          </p:cNvPr>
          <p:cNvCxnSpPr>
            <a:cxnSpLocks/>
          </p:cNvCxnSpPr>
          <p:nvPr/>
        </p:nvCxnSpPr>
        <p:spPr>
          <a:xfrm>
            <a:off x="971550" y="1302331"/>
            <a:ext cx="2133600" cy="3992"/>
          </a:xfrm>
          <a:prstGeom prst="line">
            <a:avLst/>
          </a:prstGeom>
          <a:ln w="101600">
            <a:solidFill>
              <a:srgbClr val="B5D4B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Espace réservé du texte 29">
            <a:extLst>
              <a:ext uri="{FF2B5EF4-FFF2-40B4-BE49-F238E27FC236}">
                <a16:creationId xmlns:a16="http://schemas.microsoft.com/office/drawing/2014/main" id="{18ABDA74-C3EC-274D-BE87-AC5B825A2A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2500" y="1606378"/>
            <a:ext cx="9081186" cy="435781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2400" b="0" i="0">
                <a:solidFill>
                  <a:srgbClr val="2B3B42"/>
                </a:solidFill>
                <a:latin typeface="Gadugi" panose="020B0502040204020203" pitchFamily="34" charset="0"/>
                <a:ea typeface="Gadugi" panose="020B0502040204020203" pitchFamily="34" charset="0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fr-FR" noProof="0" dirty="0"/>
              <a:t>Modifier les styles du texte du masque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DE10C66-2FF2-41F8-98FA-BE4983369645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 rtlCol="0"/>
          <a:lstStyle>
            <a:lvl1pPr>
              <a:defRPr>
                <a:latin typeface="Antique Olive" panose="020B0603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9" name="Espace réservé du numéro de diapositive 18">
            <a:extLst>
              <a:ext uri="{FF2B5EF4-FFF2-40B4-BE49-F238E27FC236}">
                <a16:creationId xmlns:a16="http://schemas.microsoft.com/office/drawing/2014/main" id="{1851A3FD-B717-4588-9809-4FFAC5FF47A1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 rtlCol="0"/>
          <a:lstStyle>
            <a:lvl1pPr>
              <a:defRPr>
                <a:latin typeface="Antique Olive" panose="020B0603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grpSp>
        <p:nvGrpSpPr>
          <p:cNvPr id="14" name="Groupe 13"/>
          <p:cNvGrpSpPr/>
          <p:nvPr userDrawn="1"/>
        </p:nvGrpSpPr>
        <p:grpSpPr>
          <a:xfrm>
            <a:off x="-24938" y="-11256"/>
            <a:ext cx="12222480" cy="6860943"/>
            <a:chOff x="-24938" y="-11256"/>
            <a:chExt cx="12222480" cy="6860943"/>
          </a:xfrm>
        </p:grpSpPr>
        <p:cxnSp>
          <p:nvCxnSpPr>
            <p:cNvPr id="16" name="Connecteur droit 15">
              <a:extLst>
                <a:ext uri="{FF2B5EF4-FFF2-40B4-BE49-F238E27FC236}">
                  <a16:creationId xmlns:a16="http://schemas.microsoft.com/office/drawing/2014/main" id="{A69706A2-3726-FE4E-B923-E75D4859781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41564"/>
              <a:ext cx="12197542" cy="2771"/>
            </a:xfrm>
            <a:prstGeom prst="line">
              <a:avLst/>
            </a:prstGeom>
            <a:ln w="101600">
              <a:solidFill>
                <a:srgbClr val="B5D4B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Connecteur droit 16">
              <a:extLst>
                <a:ext uri="{FF2B5EF4-FFF2-40B4-BE49-F238E27FC236}">
                  <a16:creationId xmlns:a16="http://schemas.microsoft.com/office/drawing/2014/main" id="{A69706A2-3726-FE4E-B923-E75D48597816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12150436" y="3024"/>
              <a:ext cx="11084" cy="6846663"/>
            </a:xfrm>
            <a:prstGeom prst="line">
              <a:avLst/>
            </a:prstGeom>
            <a:ln w="101600">
              <a:solidFill>
                <a:srgbClr val="B5D4B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Connecteur droit 17">
              <a:extLst>
                <a:ext uri="{FF2B5EF4-FFF2-40B4-BE49-F238E27FC236}">
                  <a16:creationId xmlns:a16="http://schemas.microsoft.com/office/drawing/2014/main" id="{A69706A2-3726-FE4E-B923-E75D48597816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31096" y="-11256"/>
              <a:ext cx="11084" cy="6846663"/>
            </a:xfrm>
            <a:prstGeom prst="line">
              <a:avLst/>
            </a:prstGeom>
            <a:ln w="101600">
              <a:solidFill>
                <a:srgbClr val="B5D4B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A69706A2-3726-FE4E-B923-E75D4859781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24938" y="6808124"/>
              <a:ext cx="12211396" cy="0"/>
            </a:xfrm>
            <a:prstGeom prst="line">
              <a:avLst/>
            </a:prstGeom>
            <a:ln w="101600">
              <a:solidFill>
                <a:srgbClr val="B5D4B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432640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184536E-AD08-4371-85E9-A816C30B6AE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>
            <a:lvl1pPr>
              <a:defRPr>
                <a:latin typeface="Antique Olive" panose="020B0603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0" name="Titr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550" y="509452"/>
            <a:ext cx="10314288" cy="610863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sz="3200" b="1" i="0" spc="50" baseline="0">
                <a:latin typeface="Antique Olive" panose="020B0603020204030204" pitchFamily="34" charset="0"/>
              </a:defRPr>
            </a:lvl1pPr>
          </a:lstStyle>
          <a:p>
            <a:pPr rtl="0"/>
            <a:r>
              <a:rPr lang="fr-FR" noProof="0" dirty="0"/>
              <a:t>Modifiez le style du titre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CF0FD074-81E2-0D4E-8446-C5B415B238A0}"/>
              </a:ext>
            </a:extLst>
          </p:cNvPr>
          <p:cNvCxnSpPr>
            <a:cxnSpLocks/>
          </p:cNvCxnSpPr>
          <p:nvPr userDrawn="1"/>
        </p:nvCxnSpPr>
        <p:spPr>
          <a:xfrm>
            <a:off x="971550" y="1302331"/>
            <a:ext cx="2133600" cy="3992"/>
          </a:xfrm>
          <a:prstGeom prst="line">
            <a:avLst/>
          </a:prstGeom>
          <a:ln w="101600">
            <a:solidFill>
              <a:srgbClr val="B5D4B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Espace réservé du texte 29">
            <a:extLst>
              <a:ext uri="{FF2B5EF4-FFF2-40B4-BE49-F238E27FC236}">
                <a16:creationId xmlns:a16="http://schemas.microsoft.com/office/drawing/2014/main" id="{18ABDA74-C3EC-274D-BE87-AC5B825A2A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2500" y="1606378"/>
            <a:ext cx="10335970" cy="4357817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2400" b="0" i="0">
                <a:solidFill>
                  <a:srgbClr val="2B3B42"/>
                </a:solidFill>
                <a:latin typeface="Gadugi" panose="020B0502040204020203" pitchFamily="34" charset="0"/>
                <a:ea typeface="Gadugi" panose="020B0502040204020203" pitchFamily="34" charset="0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fr-FR" noProof="0" dirty="0"/>
              <a:t>Modifier les styles du texte du masque</a:t>
            </a: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C82066DD-D313-D148-89C7-338EB873A730}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5" name="Forme libre 14">
              <a:extLst>
                <a:ext uri="{FF2B5EF4-FFF2-40B4-BE49-F238E27FC236}">
                  <a16:creationId xmlns:a16="http://schemas.microsoft.com/office/drawing/2014/main" id="{A5BBD7C7-99D1-E841-A081-6912D1F2B85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6" name="Forme libre 15">
              <a:extLst>
                <a:ext uri="{FF2B5EF4-FFF2-40B4-BE49-F238E27FC236}">
                  <a16:creationId xmlns:a16="http://schemas.microsoft.com/office/drawing/2014/main" id="{227A14EE-CB79-754A-8B19-EB9874B31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19" name="Forme libre 18">
              <a:extLst>
                <a:ext uri="{FF2B5EF4-FFF2-40B4-BE49-F238E27FC236}">
                  <a16:creationId xmlns:a16="http://schemas.microsoft.com/office/drawing/2014/main" id="{35B38B80-C3D3-4C47-B468-C41A8FF36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</p:grp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285929-1018-4370-A170-074C414B22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>
            <a:lvl1pPr>
              <a:defRPr>
                <a:latin typeface="Antique Olive" panose="020B0603020204030204" pitchFamily="34" charset="0"/>
              </a:defRPr>
            </a:lvl1pPr>
          </a:lstStyle>
          <a:p>
            <a:endParaRPr lang="en-US" dirty="0"/>
          </a:p>
        </p:txBody>
      </p:sp>
      <p:grpSp>
        <p:nvGrpSpPr>
          <p:cNvPr id="14" name="Groupe 13"/>
          <p:cNvGrpSpPr/>
          <p:nvPr userDrawn="1"/>
        </p:nvGrpSpPr>
        <p:grpSpPr>
          <a:xfrm>
            <a:off x="-24938" y="-11256"/>
            <a:ext cx="12222480" cy="6860943"/>
            <a:chOff x="-24938" y="-11256"/>
            <a:chExt cx="12222480" cy="6860943"/>
          </a:xfrm>
        </p:grpSpPr>
        <p:cxnSp>
          <p:nvCxnSpPr>
            <p:cNvPr id="17" name="Connecteur droit 16">
              <a:extLst>
                <a:ext uri="{FF2B5EF4-FFF2-40B4-BE49-F238E27FC236}">
                  <a16:creationId xmlns:a16="http://schemas.microsoft.com/office/drawing/2014/main" id="{A69706A2-3726-FE4E-B923-E75D4859781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41564"/>
              <a:ext cx="12197542" cy="2771"/>
            </a:xfrm>
            <a:prstGeom prst="line">
              <a:avLst/>
            </a:prstGeom>
            <a:ln w="101600">
              <a:solidFill>
                <a:srgbClr val="B5D4B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Connecteur droit 17">
              <a:extLst>
                <a:ext uri="{FF2B5EF4-FFF2-40B4-BE49-F238E27FC236}">
                  <a16:creationId xmlns:a16="http://schemas.microsoft.com/office/drawing/2014/main" id="{A69706A2-3726-FE4E-B923-E75D48597816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12150436" y="3024"/>
              <a:ext cx="11084" cy="6846663"/>
            </a:xfrm>
            <a:prstGeom prst="line">
              <a:avLst/>
            </a:prstGeom>
            <a:ln w="101600">
              <a:solidFill>
                <a:srgbClr val="B5D4B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Connecteur droit 22">
              <a:extLst>
                <a:ext uri="{FF2B5EF4-FFF2-40B4-BE49-F238E27FC236}">
                  <a16:creationId xmlns:a16="http://schemas.microsoft.com/office/drawing/2014/main" id="{A69706A2-3726-FE4E-B923-E75D48597816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31096" y="-11256"/>
              <a:ext cx="11084" cy="6846663"/>
            </a:xfrm>
            <a:prstGeom prst="line">
              <a:avLst/>
            </a:prstGeom>
            <a:ln w="101600">
              <a:solidFill>
                <a:srgbClr val="B5D4B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Connecteur droit 10">
              <a:extLst>
                <a:ext uri="{FF2B5EF4-FFF2-40B4-BE49-F238E27FC236}">
                  <a16:creationId xmlns:a16="http://schemas.microsoft.com/office/drawing/2014/main" id="{A69706A2-3726-FE4E-B923-E75D4859781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24938" y="6808124"/>
              <a:ext cx="12211396" cy="0"/>
            </a:xfrm>
            <a:prstGeom prst="line">
              <a:avLst/>
            </a:prstGeom>
            <a:ln w="101600">
              <a:solidFill>
                <a:srgbClr val="B5D4B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1894258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6" pos="3480">
          <p15:clr>
            <a:srgbClr val="FBAE40"/>
          </p15:clr>
        </p15:guide>
        <p15:guide id="7" orient="horz" pos="1440">
          <p15:clr>
            <a:srgbClr val="FBAE40"/>
          </p15:clr>
        </p15:guide>
        <p15:guide id="9" orient="horz" pos="1224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u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Espace réservé d’image 2">
            <a:extLst>
              <a:ext uri="{FF2B5EF4-FFF2-40B4-BE49-F238E27FC236}">
                <a16:creationId xmlns:a16="http://schemas.microsoft.com/office/drawing/2014/main" id="{50E2385F-F6FA-D345-AF77-A9EE8E49310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1998" cy="6858000"/>
          </a:xfrm>
          <a:solidFill>
            <a:schemeClr val="accent2"/>
          </a:solidFill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18" name="Titr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3943" y="3045437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100" b="1" i="0" baseline="0">
                <a:solidFill>
                  <a:schemeClr val="tx1"/>
                </a:solidFill>
                <a:latin typeface="Gadugi" panose="020B0502040204020203" pitchFamily="34" charset="0"/>
                <a:ea typeface="Gadugi" panose="020B0502040204020203" pitchFamily="34" charset="0"/>
              </a:defRPr>
            </a:lvl1pPr>
          </a:lstStyle>
          <a:p>
            <a:pPr rtl="0"/>
            <a:r>
              <a:rPr lang="fr-FR" noProof="0" dirty="0"/>
              <a:t>Modifiez le style du titre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4BE3A3D6-A0AD-C84D-8B2A-743F5F95432E}"/>
              </a:ext>
            </a:extLst>
          </p:cNvPr>
          <p:cNvCxnSpPr>
            <a:cxnSpLocks/>
          </p:cNvCxnSpPr>
          <p:nvPr/>
        </p:nvCxnSpPr>
        <p:spPr>
          <a:xfrm>
            <a:off x="7154721" y="4003877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F4CB38BE-0FF2-694C-AA3C-D73DBF7C332C}"/>
              </a:ext>
            </a:extLst>
          </p:cNvPr>
          <p:cNvGrpSpPr>
            <a:grpSpLocks/>
          </p:cNvGrpSpPr>
          <p:nvPr/>
        </p:nvGrpSpPr>
        <p:grpSpPr bwMode="auto">
          <a:xfrm rot="10800000">
            <a:off x="9509760" y="-3"/>
            <a:ext cx="2682238" cy="2682238"/>
            <a:chOff x="0" y="12289"/>
            <a:chExt cx="3550" cy="3551"/>
          </a:xfrm>
          <a:solidFill>
            <a:schemeClr val="tx1"/>
          </a:solidFill>
        </p:grpSpPr>
        <p:sp>
          <p:nvSpPr>
            <p:cNvPr id="23" name="Forme libre 22">
              <a:extLst>
                <a:ext uri="{FF2B5EF4-FFF2-40B4-BE49-F238E27FC236}">
                  <a16:creationId xmlns:a16="http://schemas.microsoft.com/office/drawing/2014/main" id="{F0257420-2EA0-6348-8B9E-1414F5297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4" name="Forme libre 23">
              <a:extLst>
                <a:ext uri="{FF2B5EF4-FFF2-40B4-BE49-F238E27FC236}">
                  <a16:creationId xmlns:a16="http://schemas.microsoft.com/office/drawing/2014/main" id="{7FE65C23-C0EF-BB41-884A-01C2A735615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5" name="Forme libre 24">
              <a:extLst>
                <a:ext uri="{FF2B5EF4-FFF2-40B4-BE49-F238E27FC236}">
                  <a16:creationId xmlns:a16="http://schemas.microsoft.com/office/drawing/2014/main" id="{F73F5EB6-53C7-D44C-9003-FB5A81F989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452924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>
          <p15:clr>
            <a:srgbClr val="FBAE40"/>
          </p15:clr>
        </p15:guide>
        <p15:guide id="4" pos="4560">
          <p15:clr>
            <a:srgbClr val="FBAE40"/>
          </p15:clr>
        </p15:guide>
        <p15:guide id="8" orient="horz" pos="1848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graphique 5">
            <a:extLst>
              <a:ext uri="{FF2B5EF4-FFF2-40B4-BE49-F238E27FC236}">
                <a16:creationId xmlns:a16="http://schemas.microsoft.com/office/drawing/2014/main" id="{75992517-0394-6B43-B15D-2A86A34512F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52500" y="1939108"/>
            <a:ext cx="10352810" cy="411070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/>
              <a:t>Cliquez sur l'icône pour ajouter un graphique</a:t>
            </a:r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Antique Olive" panose="020B0603020204030204" pitchFamily="34" charset="0"/>
              </a:defRPr>
            </a:lvl1pPr>
          </a:lstStyle>
          <a:p>
            <a:pPr rtl="0"/>
            <a:r>
              <a:rPr lang="fr-FR" noProof="0" dirty="0"/>
              <a:t>Cliquez pour modifier 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1578EA5-216B-41F7-80D1-9ED07FFDB66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772CC63-C628-4456-9B92-DA4E670BAC0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87451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r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Antique Olive" panose="020B0603020204030204" pitchFamily="34" charset="0"/>
              </a:defRPr>
            </a:lvl1pPr>
          </a:lstStyle>
          <a:p>
            <a:pPr rtl="0"/>
            <a:r>
              <a:rPr lang="fr-FR" noProof="0" dirty="0"/>
              <a:t>Cliquez pour modifier </a:t>
            </a:r>
          </a:p>
        </p:txBody>
      </p:sp>
      <p:sp>
        <p:nvSpPr>
          <p:cNvPr id="9" name="Espace réservé du tableau 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952500" y="2209800"/>
            <a:ext cx="10287000" cy="2593109"/>
          </a:xfrm>
        </p:spPr>
        <p:txBody>
          <a:bodyPr rtlCol="0"/>
          <a:lstStyle>
            <a:lvl1pPr>
              <a:defRPr>
                <a:latin typeface="Gadugi" panose="020B0502040204020203" pitchFamily="34" charset="0"/>
                <a:ea typeface="Gadugi" panose="020B0502040204020203" pitchFamily="34" charset="0"/>
              </a:defRPr>
            </a:lvl1pPr>
          </a:lstStyle>
          <a:p>
            <a:pPr rtl="0"/>
            <a:r>
              <a:rPr lang="fr-FR" noProof="0" dirty="0"/>
              <a:t>Cliquez sur l'icône pour ajouter un tableau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42D896-6ACC-40D7-8D8B-F9AF3E7DE1A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69F7A1E-B7E2-4E9C-A66C-BCE08900C5F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71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>
            <a:extLst>
              <a:ext uri="{FF2B5EF4-FFF2-40B4-BE49-F238E27FC236}">
                <a16:creationId xmlns:a16="http://schemas.microsoft.com/office/drawing/2014/main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2476500"/>
            <a:ext cx="7132320" cy="3289971"/>
          </a:xfrm>
          <a:prstGeom prst="rect">
            <a:avLst/>
          </a:prstGeom>
          <a:ln>
            <a:noFill/>
          </a:ln>
        </p:spPr>
        <p:txBody>
          <a:bodyPr lIns="0" tIns="0" rIns="0" bIns="0" rtlCol="0" anchor="t" anchorCtr="0">
            <a:normAutofit/>
          </a:bodyPr>
          <a:lstStyle>
            <a:lvl1pPr>
              <a:lnSpc>
                <a:spcPct val="100000"/>
              </a:lnSpc>
              <a:defRPr sz="2800" b="0" i="0">
                <a:solidFill>
                  <a:schemeClr val="bg1"/>
                </a:solidFill>
                <a:latin typeface="Gadugi" panose="020B0502040204020203" pitchFamily="34" charset="0"/>
                <a:ea typeface="Gadugi" panose="020B0502040204020203" pitchFamily="34" charset="0"/>
              </a:defRPr>
            </a:lvl1pPr>
          </a:lstStyle>
          <a:p>
            <a:pPr rtl="0"/>
            <a:r>
              <a:rPr lang="fr-FR" noProof="0" dirty="0"/>
              <a:t>Modifiez le style du titre</a:t>
            </a:r>
          </a:p>
        </p:txBody>
      </p:sp>
      <p:sp>
        <p:nvSpPr>
          <p:cNvPr id="10" name="Zone de texte 9">
            <a:extLst>
              <a:ext uri="{FF2B5EF4-FFF2-40B4-BE49-F238E27FC236}">
                <a16:creationId xmlns:a16="http://schemas.microsoft.com/office/drawing/2014/main" id="{E902327D-DBD4-7A4E-ABF2-A946A559A8AD}"/>
              </a:ext>
            </a:extLst>
          </p:cNvPr>
          <p:cNvSpPr txBox="1"/>
          <p:nvPr/>
        </p:nvSpPr>
        <p:spPr>
          <a:xfrm>
            <a:off x="699948" y="-308958"/>
            <a:ext cx="1589372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fr-FR" sz="20000" b="1" noProof="0" dirty="0">
                <a:solidFill>
                  <a:schemeClr val="bg1"/>
                </a:solidFill>
              </a:rPr>
              <a:t>« </a:t>
            </a: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6ACB4ADD-D9F4-984E-B29D-A2CF6D19E810}"/>
              </a:ext>
            </a:extLst>
          </p:cNvPr>
          <p:cNvGrpSpPr/>
          <p:nvPr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9" name="Forme automatique 24">
              <a:extLst>
                <a:ext uri="{FF2B5EF4-FFF2-40B4-BE49-F238E27FC236}">
                  <a16:creationId xmlns:a16="http://schemas.microsoft.com/office/drawing/2014/main" id="{5017C477-A988-7041-8A67-3D8294D6A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0" name="Forme libre 19">
              <a:extLst>
                <a:ext uri="{FF2B5EF4-FFF2-40B4-BE49-F238E27FC236}">
                  <a16:creationId xmlns:a16="http://schemas.microsoft.com/office/drawing/2014/main" id="{206D7F37-5DD1-A24E-9CCA-84B2A168554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1" name="Forme libre 20">
              <a:extLst>
                <a:ext uri="{FF2B5EF4-FFF2-40B4-BE49-F238E27FC236}">
                  <a16:creationId xmlns:a16="http://schemas.microsoft.com/office/drawing/2014/main" id="{A6E321C8-096C-1B41-B14F-4CA7AE04BB1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2" name="Forme libre 21">
              <a:extLst>
                <a:ext uri="{FF2B5EF4-FFF2-40B4-BE49-F238E27FC236}">
                  <a16:creationId xmlns:a16="http://schemas.microsoft.com/office/drawing/2014/main" id="{32B3FDD4-EB13-F44F-99D0-BFAB06F00B3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3" name="Forme libre 22">
              <a:extLst>
                <a:ext uri="{FF2B5EF4-FFF2-40B4-BE49-F238E27FC236}">
                  <a16:creationId xmlns:a16="http://schemas.microsoft.com/office/drawing/2014/main" id="{A20BCBD2-A735-0C43-8C55-B384372AC62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669A90A7-BF26-684E-8C8B-638053DA1234}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5" name="Forme libre 24">
              <a:extLst>
                <a:ext uri="{FF2B5EF4-FFF2-40B4-BE49-F238E27FC236}">
                  <a16:creationId xmlns:a16="http://schemas.microsoft.com/office/drawing/2014/main" id="{861D8E86-886A-8744-BC4C-FE82B0243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6" name="Forme libre 25">
              <a:extLst>
                <a:ext uri="{FF2B5EF4-FFF2-40B4-BE49-F238E27FC236}">
                  <a16:creationId xmlns:a16="http://schemas.microsoft.com/office/drawing/2014/main" id="{2D967470-E96E-8843-AAD2-E0C8B807793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" name="Forme libre 26">
              <a:extLst>
                <a:ext uri="{FF2B5EF4-FFF2-40B4-BE49-F238E27FC236}">
                  <a16:creationId xmlns:a16="http://schemas.microsoft.com/office/drawing/2014/main" id="{C8A27D09-765D-3949-BCCA-238C3514D4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9133796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560">
          <p15:clr>
            <a:srgbClr val="FBAE40"/>
          </p15:clr>
        </p15:guide>
        <p15:guide id="8" orient="horz" pos="1752">
          <p15:clr>
            <a:srgbClr val="FBAE40"/>
          </p15:clr>
        </p15:guide>
        <p15:guide id="9" orient="horz" pos="1248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Équi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e 24">
            <a:extLst>
              <a:ext uri="{FF2B5EF4-FFF2-40B4-BE49-F238E27FC236}">
                <a16:creationId xmlns:a16="http://schemas.microsoft.com/office/drawing/2014/main" id="{A7D9F21A-75CF-6045-8FA1-C4F4E21B699C}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6" name="Forme libre 25">
              <a:extLst>
                <a:ext uri="{FF2B5EF4-FFF2-40B4-BE49-F238E27FC236}">
                  <a16:creationId xmlns:a16="http://schemas.microsoft.com/office/drawing/2014/main" id="{AEA7E377-BB07-FA43-B532-10A92EE030B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7" name="Forme libre 26">
              <a:extLst>
                <a:ext uri="{FF2B5EF4-FFF2-40B4-BE49-F238E27FC236}">
                  <a16:creationId xmlns:a16="http://schemas.microsoft.com/office/drawing/2014/main" id="{F18DE645-B3D5-2F4E-AAD6-002FEF13A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6" name="Forme libre 35">
              <a:extLst>
                <a:ext uri="{FF2B5EF4-FFF2-40B4-BE49-F238E27FC236}">
                  <a16:creationId xmlns:a16="http://schemas.microsoft.com/office/drawing/2014/main" id="{B90F6499-BA50-2340-A026-32C79B6BFA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</p:grpSp>
      <p:sp>
        <p:nvSpPr>
          <p:cNvPr id="38" name="Espace réservé d’image 25">
            <a:extLst>
              <a:ext uri="{FF2B5EF4-FFF2-40B4-BE49-F238E27FC236}">
                <a16:creationId xmlns:a16="http://schemas.microsoft.com/office/drawing/2014/main" id="{2274C164-503B-E746-A155-849A9BC2406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268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61" name="Titre 1">
            <a:extLst>
              <a:ext uri="{FF2B5EF4-FFF2-40B4-BE49-F238E27FC236}">
                <a16:creationId xmlns:a16="http://schemas.microsoft.com/office/drawing/2014/main" id="{E2F20AFE-B282-5146-B0D6-F2FC1B6D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879063"/>
            <a:ext cx="75322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Antique Olive" panose="020B0603020204030204" pitchFamily="34" charset="0"/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  <p:cxnSp>
        <p:nvCxnSpPr>
          <p:cNvPr id="62" name="Connecteur droit 61">
            <a:extLst>
              <a:ext uri="{FF2B5EF4-FFF2-40B4-BE49-F238E27FC236}">
                <a16:creationId xmlns:a16="http://schemas.microsoft.com/office/drawing/2014/main" id="{F777D2F0-DE3F-8343-B97A-E7FA440532FD}"/>
              </a:ext>
            </a:extLst>
          </p:cNvPr>
          <p:cNvCxnSpPr>
            <a:cxnSpLocks/>
          </p:cNvCxnSpPr>
          <p:nvPr/>
        </p:nvCxnSpPr>
        <p:spPr>
          <a:xfrm>
            <a:off x="952500" y="1939108"/>
            <a:ext cx="213360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Espace réservé d’image 25">
            <a:extLst>
              <a:ext uri="{FF2B5EF4-FFF2-40B4-BE49-F238E27FC236}">
                <a16:creationId xmlns:a16="http://schemas.microsoft.com/office/drawing/2014/main" id="{AF1B5ED8-33F6-FB44-AA92-F0D227BB310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658280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72" name="Espace réservé du texte 29">
            <a:extLst>
              <a:ext uri="{FF2B5EF4-FFF2-40B4-BE49-F238E27FC236}">
                <a16:creationId xmlns:a16="http://schemas.microsoft.com/office/drawing/2014/main" id="{0D824BDD-2D23-C943-8FE9-60B7B23B5E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5393169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Gadugi" panose="020B0502040204020203" pitchFamily="34" charset="0"/>
                <a:ea typeface="Gadugi" panose="020B0502040204020203" pitchFamily="34" charset="0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fr-FR" noProof="0" dirty="0"/>
              <a:t>Modifier les styles du texte du masque</a:t>
            </a:r>
          </a:p>
        </p:txBody>
      </p:sp>
      <p:sp>
        <p:nvSpPr>
          <p:cNvPr id="73" name="Espace réservé du texte 29">
            <a:extLst>
              <a:ext uri="{FF2B5EF4-FFF2-40B4-BE49-F238E27FC236}">
                <a16:creationId xmlns:a16="http://schemas.microsoft.com/office/drawing/2014/main" id="{2F3D441E-DFB1-084B-8192-C6CBECCA40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500" y="4986745"/>
            <a:ext cx="2133600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Antique Olive" panose="020B0603020204030204" pitchFamily="34" charset="0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fr-FR" noProof="0" dirty="0"/>
              <a:t>Modifier les styles du texte du masque</a:t>
            </a:r>
          </a:p>
        </p:txBody>
      </p:sp>
      <p:sp>
        <p:nvSpPr>
          <p:cNvPr id="74" name="Espace réservé du texte 29">
            <a:extLst>
              <a:ext uri="{FF2B5EF4-FFF2-40B4-BE49-F238E27FC236}">
                <a16:creationId xmlns:a16="http://schemas.microsoft.com/office/drawing/2014/main" id="{25797825-E7AE-2C41-A965-E6F0D70D97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3042" y="5393169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Gadugi" panose="020B0502040204020203" pitchFamily="34" charset="0"/>
                <a:ea typeface="Gadugi" panose="020B0502040204020203" pitchFamily="34" charset="0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75" name="Espace réservé du texte 29">
            <a:extLst>
              <a:ext uri="{FF2B5EF4-FFF2-40B4-BE49-F238E27FC236}">
                <a16:creationId xmlns:a16="http://schemas.microsoft.com/office/drawing/2014/main" id="{63C1927C-E23B-204E-9F3A-2A67D2BF70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4986745"/>
            <a:ext cx="2128157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Antique Olive" panose="020B0603020204030204" pitchFamily="34" charset="0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76" name="Espace réservé du texte 29">
            <a:extLst>
              <a:ext uri="{FF2B5EF4-FFF2-40B4-BE49-F238E27FC236}">
                <a16:creationId xmlns:a16="http://schemas.microsoft.com/office/drawing/2014/main" id="{EC81F0F5-C204-7248-A336-A655814A8A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67054" y="539316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Gadugi" panose="020B0502040204020203" pitchFamily="34" charset="0"/>
                <a:ea typeface="Gadugi" panose="020B0502040204020203" pitchFamily="34" charset="0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77" name="Espace réservé du texte 29">
            <a:extLst>
              <a:ext uri="{FF2B5EF4-FFF2-40B4-BE49-F238E27FC236}">
                <a16:creationId xmlns:a16="http://schemas.microsoft.com/office/drawing/2014/main" id="{C9FEF82E-4E9C-8343-9D36-C4A00D7137C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367054" y="4986745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Antique Olive" panose="020B0603020204030204" pitchFamily="34" charset="0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78" name="Espace réservé du texte 29">
            <a:extLst>
              <a:ext uri="{FF2B5EF4-FFF2-40B4-BE49-F238E27FC236}">
                <a16:creationId xmlns:a16="http://schemas.microsoft.com/office/drawing/2014/main" id="{F8AF6664-A005-7A42-9AEF-C5AA5603E49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110254" y="539316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Gadugi" panose="020B0502040204020203" pitchFamily="34" charset="0"/>
                <a:ea typeface="Gadugi" panose="020B0502040204020203" pitchFamily="34" charset="0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79" name="Espace réservé du texte 29">
            <a:extLst>
              <a:ext uri="{FF2B5EF4-FFF2-40B4-BE49-F238E27FC236}">
                <a16:creationId xmlns:a16="http://schemas.microsoft.com/office/drawing/2014/main" id="{5F6C1E52-E2B6-5F45-A863-5BB35ABAFCD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110254" y="4986745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Antique Olive" panose="020B0603020204030204" pitchFamily="34" charset="0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EFD0B2D5-B3C2-D847-A220-86CB6A37E418}"/>
              </a:ext>
            </a:extLst>
          </p:cNvPr>
          <p:cNvGrpSpPr/>
          <p:nvPr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28" name="Forme automatique 24">
              <a:extLst>
                <a:ext uri="{FF2B5EF4-FFF2-40B4-BE49-F238E27FC236}">
                  <a16:creationId xmlns:a16="http://schemas.microsoft.com/office/drawing/2014/main" id="{A7FD25A4-760F-814C-915F-DD6E89CA3A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29" name="Forme libre 28">
              <a:extLst>
                <a:ext uri="{FF2B5EF4-FFF2-40B4-BE49-F238E27FC236}">
                  <a16:creationId xmlns:a16="http://schemas.microsoft.com/office/drawing/2014/main" id="{A0CC8369-E81F-D447-87D8-1AF0C58EA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0" name="Forme libre 29">
              <a:extLst>
                <a:ext uri="{FF2B5EF4-FFF2-40B4-BE49-F238E27FC236}">
                  <a16:creationId xmlns:a16="http://schemas.microsoft.com/office/drawing/2014/main" id="{C41CA81E-EF54-D048-8775-CD4AB37A7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1" name="Forme libre 30">
              <a:extLst>
                <a:ext uri="{FF2B5EF4-FFF2-40B4-BE49-F238E27FC236}">
                  <a16:creationId xmlns:a16="http://schemas.microsoft.com/office/drawing/2014/main" id="{D95A4B85-923E-B641-B239-2A1999AB294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  <p:sp>
          <p:nvSpPr>
            <p:cNvPr id="32" name="Forme libre 31">
              <a:extLst>
                <a:ext uri="{FF2B5EF4-FFF2-40B4-BE49-F238E27FC236}">
                  <a16:creationId xmlns:a16="http://schemas.microsoft.com/office/drawing/2014/main" id="{501386DC-76EB-F34E-AD0E-22957D3B38D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fr-FR" noProof="0" dirty="0"/>
            </a:p>
          </p:txBody>
        </p:sp>
      </p:grpSp>
      <p:sp>
        <p:nvSpPr>
          <p:cNvPr id="66" name="Espace réservé d’image 25">
            <a:extLst>
              <a:ext uri="{FF2B5EF4-FFF2-40B4-BE49-F238E27FC236}">
                <a16:creationId xmlns:a16="http://schemas.microsoft.com/office/drawing/2014/main" id="{2D21D633-C51E-E94E-BAE3-96F52F76E49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362292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69" name="Espace réservé d’image 25">
            <a:extLst>
              <a:ext uri="{FF2B5EF4-FFF2-40B4-BE49-F238E27FC236}">
                <a16:creationId xmlns:a16="http://schemas.microsoft.com/office/drawing/2014/main" id="{639EFA5A-9C69-DF4D-81B7-FA1F8CCCF93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112023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DE0184F-2619-4333-B49F-C7ACE8B2C3A6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05A1C65-B00C-4CA4-83B6-3DFA3DF96296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1031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4008">
          <p15:clr>
            <a:srgbClr val="FBAE40"/>
          </p15:clr>
        </p15:guide>
        <p15:guide id="5" pos="1944">
          <p15:clr>
            <a:srgbClr val="FBAE40"/>
          </p15:clr>
        </p15:guide>
        <p15:guide id="6" pos="3648">
          <p15:clr>
            <a:srgbClr val="FBAE40"/>
          </p15:clr>
        </p15:guide>
        <p15:guide id="7" orient="horz" pos="1392">
          <p15:clr>
            <a:srgbClr val="FBAE40"/>
          </p15:clr>
        </p15:guide>
        <p15:guide id="8" orient="horz" pos="552">
          <p15:clr>
            <a:srgbClr val="FBAE40"/>
          </p15:clr>
        </p15:guide>
        <p15:guide id="9" orient="horz" pos="1224">
          <p15:clr>
            <a:srgbClr val="FBAE40"/>
          </p15:clr>
        </p15:guide>
        <p15:guide id="10" pos="5352">
          <p15:clr>
            <a:srgbClr val="FBAE40"/>
          </p15:clr>
        </p15:guide>
        <p15:guide id="11" pos="5736">
          <p15:clr>
            <a:srgbClr val="FBAE40"/>
          </p15:clr>
        </p15:guide>
        <p15:guide id="12" orient="horz" pos="2904">
          <p15:clr>
            <a:srgbClr val="FBAE40"/>
          </p15:clr>
        </p15:guide>
        <p15:guide id="13" orient="horz" pos="1608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ronologi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040046AF-E5BF-854D-9986-7C3019770FE7}"/>
              </a:ext>
            </a:extLst>
          </p:cNvPr>
          <p:cNvCxnSpPr>
            <a:cxnSpLocks/>
          </p:cNvCxnSpPr>
          <p:nvPr/>
        </p:nvCxnSpPr>
        <p:spPr>
          <a:xfrm flipH="1">
            <a:off x="1045959" y="2213783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76CA14A6-0144-BC49-A8D4-C979D13258C0}"/>
              </a:ext>
            </a:extLst>
          </p:cNvPr>
          <p:cNvCxnSpPr>
            <a:cxnSpLocks/>
          </p:cNvCxnSpPr>
          <p:nvPr/>
        </p:nvCxnSpPr>
        <p:spPr>
          <a:xfrm flipH="1">
            <a:off x="6180493" y="2213783"/>
            <a:ext cx="11102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FA582FC2-A135-5743-B9C0-6AC7225B42E1}"/>
              </a:ext>
            </a:extLst>
          </p:cNvPr>
          <p:cNvCxnSpPr>
            <a:cxnSpLocks/>
          </p:cNvCxnSpPr>
          <p:nvPr/>
        </p:nvCxnSpPr>
        <p:spPr>
          <a:xfrm flipH="1">
            <a:off x="8745623" y="3904712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77C43222-5868-0247-838F-58F4F6C8EE75}"/>
              </a:ext>
            </a:extLst>
          </p:cNvPr>
          <p:cNvCxnSpPr>
            <a:cxnSpLocks/>
          </p:cNvCxnSpPr>
          <p:nvPr/>
        </p:nvCxnSpPr>
        <p:spPr>
          <a:xfrm flipH="1">
            <a:off x="3611089" y="3895941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itre 1">
            <a:extLst>
              <a:ext uri="{FF2B5EF4-FFF2-40B4-BE49-F238E27FC236}">
                <a16:creationId xmlns:a16="http://schemas.microsoft.com/office/drawing/2014/main" id="{46EEE005-F78A-9D4F-B159-964376C387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Antique Olive" panose="020B0603020204030204" pitchFamily="34" charset="0"/>
              </a:defRPr>
            </a:lvl1pPr>
          </a:lstStyle>
          <a:p>
            <a:pPr rtl="0"/>
            <a:r>
              <a:rPr lang="fr-FR" noProof="0"/>
              <a:t>Cliquez pour modifier </a:t>
            </a:r>
          </a:p>
        </p:txBody>
      </p:sp>
      <p:sp>
        <p:nvSpPr>
          <p:cNvPr id="96" name="Espace réservé du texte 29">
            <a:extLst>
              <a:ext uri="{FF2B5EF4-FFF2-40B4-BE49-F238E27FC236}">
                <a16:creationId xmlns:a16="http://schemas.microsoft.com/office/drawing/2014/main" id="{FC61536F-8EA7-5A48-AF76-8B0E251BD8C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296955" y="2934856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Gadugi" panose="020B0502040204020203" pitchFamily="34" charset="0"/>
                <a:ea typeface="Gadugi" panose="020B0502040204020203" pitchFamily="34" charset="0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97" name="Espace réservé du texte 29">
            <a:extLst>
              <a:ext uri="{FF2B5EF4-FFF2-40B4-BE49-F238E27FC236}">
                <a16:creationId xmlns:a16="http://schemas.microsoft.com/office/drawing/2014/main" id="{64FFD994-BD97-ED49-8607-286ECBB1CDA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96955" y="2568686"/>
            <a:ext cx="2133600" cy="205837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Antique Olive" panose="020B0603020204030204" pitchFamily="34" charset="0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fr-FR" noProof="0" dirty="0"/>
              <a:t>Modifier les styles du texte du masque</a:t>
            </a:r>
          </a:p>
        </p:txBody>
      </p:sp>
      <p:sp>
        <p:nvSpPr>
          <p:cNvPr id="102" name="Espace réservé du texte 29">
            <a:extLst>
              <a:ext uri="{FF2B5EF4-FFF2-40B4-BE49-F238E27FC236}">
                <a16:creationId xmlns:a16="http://schemas.microsoft.com/office/drawing/2014/main" id="{D1ADE805-BFBC-ED47-B9CB-6CB2FF02E86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897799" y="5087328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Gadugi" panose="020B0502040204020203" pitchFamily="34" charset="0"/>
                <a:ea typeface="Gadugi" panose="020B0502040204020203" pitchFamily="34" charset="0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103" name="Espace réservé du texte 29">
            <a:extLst>
              <a:ext uri="{FF2B5EF4-FFF2-40B4-BE49-F238E27FC236}">
                <a16:creationId xmlns:a16="http://schemas.microsoft.com/office/drawing/2014/main" id="{334A3589-641F-F547-891B-149579153B7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897799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Antique Olive" panose="020B0603020204030204" pitchFamily="34" charset="0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 rtl="0">
              <a:spcBef>
                <a:spcPts val="400"/>
              </a:spcBef>
              <a:buNone/>
            </a:pPr>
            <a:r>
              <a:rPr lang="fr-FR" noProof="0"/>
              <a:t>Modifier les styles du texte du masque</a:t>
            </a:r>
          </a:p>
        </p:txBody>
      </p:sp>
      <p:sp>
        <p:nvSpPr>
          <p:cNvPr id="106" name="Espace réservé du texte 29">
            <a:extLst>
              <a:ext uri="{FF2B5EF4-FFF2-40B4-BE49-F238E27FC236}">
                <a16:creationId xmlns:a16="http://schemas.microsoft.com/office/drawing/2014/main" id="{A63F8454-D12E-A641-ABD0-8977D3F5EC0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9001711" y="5087328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Gadugi" panose="020B0502040204020203" pitchFamily="34" charset="0"/>
                <a:ea typeface="Gadugi" panose="020B0502040204020203" pitchFamily="34" charset="0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107" name="Espace réservé du texte 29">
            <a:extLst>
              <a:ext uri="{FF2B5EF4-FFF2-40B4-BE49-F238E27FC236}">
                <a16:creationId xmlns:a16="http://schemas.microsoft.com/office/drawing/2014/main" id="{F35AA15D-DBAD-9840-8764-A5B6D486A234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9001711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Antique Olive" panose="020B0603020204030204" pitchFamily="34" charset="0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 rtl="0">
              <a:spcBef>
                <a:spcPts val="400"/>
              </a:spcBef>
              <a:buNone/>
            </a:pPr>
            <a:r>
              <a:rPr lang="fr-FR" noProof="0"/>
              <a:t>Modifier les styles du texte du masque</a:t>
            </a:r>
          </a:p>
        </p:txBody>
      </p:sp>
      <p:sp>
        <p:nvSpPr>
          <p:cNvPr id="108" name="Espace réservé du texte 29">
            <a:extLst>
              <a:ext uri="{FF2B5EF4-FFF2-40B4-BE49-F238E27FC236}">
                <a16:creationId xmlns:a16="http://schemas.microsoft.com/office/drawing/2014/main" id="{8357CA0F-1A55-B145-8305-562F0DF22543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438143" y="2934856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Gadugi" panose="020B0502040204020203" pitchFamily="34" charset="0"/>
                <a:ea typeface="Gadugi" panose="020B0502040204020203" pitchFamily="34" charset="0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109" name="Espace réservé du texte 29">
            <a:extLst>
              <a:ext uri="{FF2B5EF4-FFF2-40B4-BE49-F238E27FC236}">
                <a16:creationId xmlns:a16="http://schemas.microsoft.com/office/drawing/2014/main" id="{D6C49F6F-AF28-8942-8442-8F54A1DC388B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6438143" y="2568686"/>
            <a:ext cx="2133600" cy="205837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Antique Olive" panose="020B0603020204030204" pitchFamily="34" charset="0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4CE2724A-BCA1-604F-9D18-BF05746408C2}"/>
              </a:ext>
            </a:extLst>
          </p:cNvPr>
          <p:cNvCxnSpPr/>
          <p:nvPr/>
        </p:nvCxnSpPr>
        <p:spPr>
          <a:xfrm>
            <a:off x="967689" y="3968780"/>
            <a:ext cx="10275477" cy="0"/>
          </a:xfrm>
          <a:prstGeom prst="line">
            <a:avLst/>
          </a:prstGeom>
          <a:ln w="165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4923D7D1-A9CC-C34C-86FF-43B5C8978712}"/>
              </a:ext>
            </a:extLst>
          </p:cNvPr>
          <p:cNvSpPr/>
          <p:nvPr/>
        </p:nvSpPr>
        <p:spPr>
          <a:xfrm>
            <a:off x="964323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119FF13-13AB-3448-B24E-58E18B3CE2B6}"/>
              </a:ext>
            </a:extLst>
          </p:cNvPr>
          <p:cNvSpPr/>
          <p:nvPr/>
        </p:nvSpPr>
        <p:spPr>
          <a:xfrm>
            <a:off x="3531590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27" name="Rectangle 26">
            <a:extLst>
              <a:ext uri="{FF2B5EF4-FFF2-40B4-BE49-F238E27FC236}">
                <a16:creationId xmlns:a16="http://schemas.microsoft.com/office/drawing/2014/main" id="{22F8F982-870E-AE44-B0D3-B3313BC48DB7}"/>
              </a:ext>
            </a:extLst>
          </p:cNvPr>
          <p:cNvSpPr/>
          <p:nvPr/>
        </p:nvSpPr>
        <p:spPr>
          <a:xfrm>
            <a:off x="6098857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29" name="Rectangle 28">
            <a:extLst>
              <a:ext uri="{FF2B5EF4-FFF2-40B4-BE49-F238E27FC236}">
                <a16:creationId xmlns:a16="http://schemas.microsoft.com/office/drawing/2014/main" id="{C549A137-DB5E-9C40-8C0A-ED607212022C}"/>
              </a:ext>
            </a:extLst>
          </p:cNvPr>
          <p:cNvSpPr/>
          <p:nvPr/>
        </p:nvSpPr>
        <p:spPr>
          <a:xfrm>
            <a:off x="8666124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F46DFD4-BF8C-4939-874D-85B7DF956768}"/>
              </a:ext>
            </a:extLst>
          </p:cNvPr>
          <p:cNvSpPr>
            <a:spLocks noGrp="1"/>
          </p:cNvSpPr>
          <p:nvPr>
            <p:ph type="ftr" sz="quarter" idx="3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373856F-38E9-4BBF-93D8-0F8AC2E0E6C7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 rtlCol="0"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6176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3768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orient="horz" pos="1512">
          <p15:clr>
            <a:srgbClr val="FBAE40"/>
          </p15:clr>
        </p15:guide>
        <p15:guide id="11" orient="horz" pos="283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 dirty="0"/>
              <a:t>Modifiez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0" dirty="0"/>
              <a:t>Modifiez le style du titre</a:t>
            </a:r>
          </a:p>
        </p:txBody>
      </p:sp>
      <p:sp>
        <p:nvSpPr>
          <p:cNvPr id="30" name="Espace réservé de la date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3/6/2026</a:t>
            </a:fld>
            <a:endParaRPr lang="en-US" dirty="0"/>
          </a:p>
        </p:txBody>
      </p:sp>
      <p:sp>
        <p:nvSpPr>
          <p:cNvPr id="31" name="Espace réservé du pied de page 4">
            <a:extLst>
              <a:ext uri="{FF2B5EF4-FFF2-40B4-BE49-F238E27FC236}">
                <a16:creationId xmlns:a16="http://schemas.microsoft.com/office/drawing/2014/main" id="{C9955F1C-C0B1-BA44-8905-6991FA0D1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32" name="Espace réservé du numéro de diapositive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155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0426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Antique Olive" panose="020B0603020204030204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Gadugi" panose="020B0502040204020203" pitchFamily="34" charset="0"/>
          <a:ea typeface="Gadugi" panose="020B0502040204020203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Gadugi" panose="020B0502040204020203" pitchFamily="34" charset="0"/>
          <a:ea typeface="Gadugi" panose="020B0502040204020203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Gadugi" panose="020B0502040204020203" pitchFamily="34" charset="0"/>
          <a:ea typeface="Gadugi" panose="020B0502040204020203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Gadugi" panose="020B0502040204020203" pitchFamily="34" charset="0"/>
          <a:ea typeface="Gadugi" panose="020B0502040204020203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Gadugi" panose="020B0502040204020203" pitchFamily="34" charset="0"/>
          <a:ea typeface="Gadugi" panose="020B0502040204020203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Bilan des indicateurs – fréquentation physique accueil principal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595969" y="5026269"/>
            <a:ext cx="7498077" cy="1669357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latin typeface="Gadugi" panose="020B0502040204020203" pitchFamily="34" charset="0"/>
                <a:ea typeface="Gadugi" panose="020B0502040204020203" pitchFamily="34" charset="0"/>
              </a:rPr>
              <a:t>7762</a:t>
            </a:r>
            <a:r>
              <a:rPr lang="fr-FR" dirty="0" smtClean="0">
                <a:latin typeface="Gadugi" panose="020B0502040204020203" pitchFamily="34" charset="0"/>
                <a:ea typeface="Gadugi" panose="020B0502040204020203" pitchFamily="34" charset="0"/>
              </a:rPr>
              <a:t> visiteurs </a:t>
            </a:r>
          </a:p>
          <a:p>
            <a:pPr algn="ctr"/>
            <a:r>
              <a:rPr lang="fr-FR" dirty="0" smtClean="0">
                <a:latin typeface="Gadugi" panose="020B0502040204020203" pitchFamily="34" charset="0"/>
                <a:ea typeface="Gadugi" panose="020B0502040204020203" pitchFamily="34" charset="0"/>
              </a:rPr>
              <a:t>Le créneau de 14h à 15h est le plus sollicité pour les visites. 22% des visites se concentrent sur ce créneau vs 15 à 16% pour les autres créneaux.</a:t>
            </a:r>
          </a:p>
          <a:p>
            <a:pPr algn="ctr"/>
            <a:r>
              <a:rPr lang="fr-FR" dirty="0" smtClean="0">
                <a:latin typeface="Gadugi" panose="020B0502040204020203" pitchFamily="34" charset="0"/>
                <a:ea typeface="Gadugi" panose="020B0502040204020203" pitchFamily="34" charset="0"/>
              </a:rPr>
              <a:t>Le jeudi reste le jour le moins fréquenté. </a:t>
            </a:r>
            <a:endParaRPr lang="fr-FR" dirty="0"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2182" y="6004409"/>
            <a:ext cx="760500" cy="69121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9193801" y="5026270"/>
            <a:ext cx="1438102" cy="1669356"/>
          </a:xfrm>
          <a:prstGeom prst="rect">
            <a:avLst/>
          </a:prstGeom>
          <a:solidFill>
            <a:srgbClr val="B5D4B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rgbClr val="2B3B42"/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2024 : 8643 visiteurs</a:t>
            </a:r>
            <a:endParaRPr lang="fr-FR" sz="1600" dirty="0">
              <a:solidFill>
                <a:srgbClr val="2B3B42"/>
              </a:solidFill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pic>
        <p:nvPicPr>
          <p:cNvPr id="1026" name="Picture 2" descr="Images de Important logo – Téléchargement gratuit sur Freepi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1005" y="174700"/>
            <a:ext cx="544833" cy="544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ZoneTexte 11"/>
          <p:cNvSpPr txBox="1"/>
          <p:nvPr/>
        </p:nvSpPr>
        <p:spPr>
          <a:xfrm>
            <a:off x="9921242" y="655639"/>
            <a:ext cx="2158906" cy="1015663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>
                <a:solidFill>
                  <a:srgbClr val="2B3B42"/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Les statistiques en novembre et une partie de décembre n’ont pas été comptabilisées suite à l’absence de l’agent d’accueil</a:t>
            </a:r>
            <a:endParaRPr lang="fr-FR" sz="1200" dirty="0">
              <a:solidFill>
                <a:srgbClr val="2B3B42"/>
              </a:solidFill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5479853"/>
              </p:ext>
            </p:extLst>
          </p:nvPr>
        </p:nvGraphicFramePr>
        <p:xfrm>
          <a:off x="654342" y="1671303"/>
          <a:ext cx="10880519" cy="3135806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318851">
                  <a:extLst>
                    <a:ext uri="{9D8B030D-6E8A-4147-A177-3AD203B41FA5}">
                      <a16:colId xmlns:a16="http://schemas.microsoft.com/office/drawing/2014/main" val="3767016243"/>
                    </a:ext>
                  </a:extLst>
                </a:gridCol>
                <a:gridCol w="1494697">
                  <a:extLst>
                    <a:ext uri="{9D8B030D-6E8A-4147-A177-3AD203B41FA5}">
                      <a16:colId xmlns:a16="http://schemas.microsoft.com/office/drawing/2014/main" val="4026723632"/>
                    </a:ext>
                  </a:extLst>
                </a:gridCol>
                <a:gridCol w="1472716">
                  <a:extLst>
                    <a:ext uri="{9D8B030D-6E8A-4147-A177-3AD203B41FA5}">
                      <a16:colId xmlns:a16="http://schemas.microsoft.com/office/drawing/2014/main" val="120286983"/>
                    </a:ext>
                  </a:extLst>
                </a:gridCol>
                <a:gridCol w="1318851">
                  <a:extLst>
                    <a:ext uri="{9D8B030D-6E8A-4147-A177-3AD203B41FA5}">
                      <a16:colId xmlns:a16="http://schemas.microsoft.com/office/drawing/2014/main" val="3929472461"/>
                    </a:ext>
                  </a:extLst>
                </a:gridCol>
                <a:gridCol w="1318851">
                  <a:extLst>
                    <a:ext uri="{9D8B030D-6E8A-4147-A177-3AD203B41FA5}">
                      <a16:colId xmlns:a16="http://schemas.microsoft.com/office/drawing/2014/main" val="1772999485"/>
                    </a:ext>
                  </a:extLst>
                </a:gridCol>
                <a:gridCol w="1318851">
                  <a:extLst>
                    <a:ext uri="{9D8B030D-6E8A-4147-A177-3AD203B41FA5}">
                      <a16:colId xmlns:a16="http://schemas.microsoft.com/office/drawing/2014/main" val="4287366920"/>
                    </a:ext>
                  </a:extLst>
                </a:gridCol>
                <a:gridCol w="1318851">
                  <a:extLst>
                    <a:ext uri="{9D8B030D-6E8A-4147-A177-3AD203B41FA5}">
                      <a16:colId xmlns:a16="http://schemas.microsoft.com/office/drawing/2014/main" val="1912472825"/>
                    </a:ext>
                  </a:extLst>
                </a:gridCol>
                <a:gridCol w="1318851">
                  <a:extLst>
                    <a:ext uri="{9D8B030D-6E8A-4147-A177-3AD203B41FA5}">
                      <a16:colId xmlns:a16="http://schemas.microsoft.com/office/drawing/2014/main" val="1717118881"/>
                    </a:ext>
                  </a:extLst>
                </a:gridCol>
              </a:tblGrid>
              <a:tr h="370663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9h - 10h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10h - 11h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11h - 12h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14h - 15h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15h - 16h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16h - 17h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6609593"/>
                  </a:ext>
                </a:extLst>
              </a:tr>
              <a:tr h="39908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Lundi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8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F5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14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67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3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3462494"/>
                  </a:ext>
                </a:extLst>
              </a:tr>
              <a:tr h="39908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Mardi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2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3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B0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B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DF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990655"/>
                  </a:ext>
                </a:extLst>
              </a:tr>
              <a:tr h="39908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Mercredi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0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B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7B4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A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93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0430561"/>
                  </a:ext>
                </a:extLst>
              </a:tr>
              <a:tr h="39908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Jeudi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6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D77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4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110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37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3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5519488"/>
                  </a:ext>
                </a:extLst>
              </a:tr>
              <a:tr h="39908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Vendredi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3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DF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8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20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47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4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969762"/>
                  </a:ext>
                </a:extLst>
              </a:tr>
              <a:tr h="399080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Samedi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C873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6375131"/>
                  </a:ext>
                </a:extLst>
              </a:tr>
              <a:tr h="370663">
                <a:tc>
                  <a:txBody>
                    <a:bodyPr/>
                    <a:lstStyle/>
                    <a:p>
                      <a:pPr algn="l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3973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05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Bilan des indicateurs – fréquentation physique accueil coté parking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2182" y="6004409"/>
            <a:ext cx="760500" cy="69121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600201" y="5255099"/>
            <a:ext cx="9588729" cy="1214560"/>
          </a:xfrm>
          <a:prstGeom prst="rect">
            <a:avLst/>
          </a:prstGeom>
          <a:solidFill>
            <a:srgbClr val="B5D4B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 smtClean="0">
                <a:solidFill>
                  <a:srgbClr val="2B3B42"/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Le lundi concentre plus d’un quart des visites avec 26,4% de visiteurs.</a:t>
            </a:r>
          </a:p>
          <a:p>
            <a:r>
              <a:rPr lang="fr-FR" dirty="0" smtClean="0">
                <a:solidFill>
                  <a:srgbClr val="2B3B42"/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Le </a:t>
            </a:r>
            <a:r>
              <a:rPr lang="fr-FR" smtClean="0">
                <a:solidFill>
                  <a:srgbClr val="2B3B42"/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créneau </a:t>
            </a:r>
            <a:r>
              <a:rPr lang="fr-FR" smtClean="0">
                <a:solidFill>
                  <a:srgbClr val="2B3B42"/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9h-10h </a:t>
            </a:r>
            <a:r>
              <a:rPr lang="fr-FR" dirty="0" smtClean="0">
                <a:solidFill>
                  <a:srgbClr val="2B3B42"/>
                </a:solidFill>
                <a:latin typeface="Gadugi" panose="020B0502040204020203" pitchFamily="34" charset="0"/>
                <a:ea typeface="Gadugi" panose="020B0502040204020203" pitchFamily="34" charset="0"/>
              </a:rPr>
              <a:t>concentre également un quart des visiteurs.</a:t>
            </a:r>
            <a:endParaRPr lang="fr-FR" dirty="0">
              <a:solidFill>
                <a:srgbClr val="2B3B42"/>
              </a:solidFill>
              <a:latin typeface="Gadugi" panose="020B0502040204020203" pitchFamily="34" charset="0"/>
              <a:ea typeface="Gadugi" panose="020B0502040204020203" pitchFamily="34" charset="0"/>
            </a:endParaRPr>
          </a:p>
        </p:txBody>
      </p:sp>
      <p:pic>
        <p:nvPicPr>
          <p:cNvPr id="9" name="Picture 4" descr="Bloc note picto : 56 140 images libres de droits, photos de ..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22" t="16808" r="19010" b="25530"/>
          <a:stretch/>
        </p:blipFill>
        <p:spPr bwMode="auto">
          <a:xfrm>
            <a:off x="868681" y="5255099"/>
            <a:ext cx="731520" cy="673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267644"/>
              </p:ext>
            </p:extLst>
          </p:nvPr>
        </p:nvGraphicFramePr>
        <p:xfrm>
          <a:off x="971550" y="1543315"/>
          <a:ext cx="10528182" cy="3464653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318607">
                  <a:extLst>
                    <a:ext uri="{9D8B030D-6E8A-4147-A177-3AD203B41FA5}">
                      <a16:colId xmlns:a16="http://schemas.microsoft.com/office/drawing/2014/main" val="3438351601"/>
                    </a:ext>
                  </a:extLst>
                </a:gridCol>
                <a:gridCol w="1494422">
                  <a:extLst>
                    <a:ext uri="{9D8B030D-6E8A-4147-A177-3AD203B41FA5}">
                      <a16:colId xmlns:a16="http://schemas.microsoft.com/office/drawing/2014/main" val="1026152287"/>
                    </a:ext>
                  </a:extLst>
                </a:gridCol>
                <a:gridCol w="1472445">
                  <a:extLst>
                    <a:ext uri="{9D8B030D-6E8A-4147-A177-3AD203B41FA5}">
                      <a16:colId xmlns:a16="http://schemas.microsoft.com/office/drawing/2014/main" val="1098136103"/>
                    </a:ext>
                  </a:extLst>
                </a:gridCol>
                <a:gridCol w="1318607">
                  <a:extLst>
                    <a:ext uri="{9D8B030D-6E8A-4147-A177-3AD203B41FA5}">
                      <a16:colId xmlns:a16="http://schemas.microsoft.com/office/drawing/2014/main" val="3285682357"/>
                    </a:ext>
                  </a:extLst>
                </a:gridCol>
                <a:gridCol w="1318607">
                  <a:extLst>
                    <a:ext uri="{9D8B030D-6E8A-4147-A177-3AD203B41FA5}">
                      <a16:colId xmlns:a16="http://schemas.microsoft.com/office/drawing/2014/main" val="4242998982"/>
                    </a:ext>
                  </a:extLst>
                </a:gridCol>
                <a:gridCol w="1318607">
                  <a:extLst>
                    <a:ext uri="{9D8B030D-6E8A-4147-A177-3AD203B41FA5}">
                      <a16:colId xmlns:a16="http://schemas.microsoft.com/office/drawing/2014/main" val="4246690552"/>
                    </a:ext>
                  </a:extLst>
                </a:gridCol>
                <a:gridCol w="1318607">
                  <a:extLst>
                    <a:ext uri="{9D8B030D-6E8A-4147-A177-3AD203B41FA5}">
                      <a16:colId xmlns:a16="http://schemas.microsoft.com/office/drawing/2014/main" val="3395697266"/>
                    </a:ext>
                  </a:extLst>
                </a:gridCol>
                <a:gridCol w="968280">
                  <a:extLst>
                    <a:ext uri="{9D8B030D-6E8A-4147-A177-3AD203B41FA5}">
                      <a16:colId xmlns:a16="http://schemas.microsoft.com/office/drawing/2014/main" val="4261059527"/>
                    </a:ext>
                  </a:extLst>
                </a:gridCol>
              </a:tblGrid>
              <a:tr h="469254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9h - 10h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10h - 11h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11h - 12h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14h - 15h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15h - 16h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16h - 17h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633111"/>
                  </a:ext>
                </a:extLst>
              </a:tr>
              <a:tr h="50522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Lundi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83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46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7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45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6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267322"/>
                  </a:ext>
                </a:extLst>
              </a:tr>
              <a:tr h="50522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Mardi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22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84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A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899141"/>
                  </a:ext>
                </a:extLst>
              </a:tr>
              <a:tr h="50522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Mercredi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84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35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46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8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A6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20140"/>
                  </a:ext>
                </a:extLst>
              </a:tr>
              <a:tr h="50522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Jeudi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E6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F6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E5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5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D55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414724"/>
                  </a:ext>
                </a:extLst>
              </a:tr>
              <a:tr h="505229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Vendredi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AF6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7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A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A7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A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511142"/>
                  </a:ext>
                </a:extLst>
              </a:tr>
              <a:tr h="469254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68142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506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sonnalisé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wissPresentation C_MW_JS_SL_v2" id="{26A8DC41-7521-4E8A-BB40-82DDDF6580CB}" vid="{96196EC2-C392-482E-BF29-9BD12A62668F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Présentation annuelle – Géométrique</Template>
  <TotalTime>9047</TotalTime>
  <Words>247</Words>
  <Application>Microsoft Office PowerPoint</Application>
  <PresentationFormat>Grand écran</PresentationFormat>
  <Paragraphs>129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Antique Olive</vt:lpstr>
      <vt:lpstr>Arial</vt:lpstr>
      <vt:lpstr>Calibri</vt:lpstr>
      <vt:lpstr>Franklin Gothic Book</vt:lpstr>
      <vt:lpstr>Franklin Gothic Demi</vt:lpstr>
      <vt:lpstr>Gadugi</vt:lpstr>
      <vt:lpstr>Wingdings</vt:lpstr>
      <vt:lpstr>Personnalisé</vt:lpstr>
      <vt:lpstr>Bilan des indicateurs – fréquentation physique accueil principal</vt:lpstr>
      <vt:lpstr>Bilan des indicateurs – fréquentation physique accueil coté parking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Maud LALOUE</dc:creator>
  <cp:lastModifiedBy>Céline VENTURA</cp:lastModifiedBy>
  <cp:revision>603</cp:revision>
  <cp:lastPrinted>2026-01-28T15:05:01Z</cp:lastPrinted>
  <dcterms:created xsi:type="dcterms:W3CDTF">2023-12-29T09:10:49Z</dcterms:created>
  <dcterms:modified xsi:type="dcterms:W3CDTF">2026-03-06T08:45:16Z</dcterms:modified>
</cp:coreProperties>
</file>